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10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12" name="프레젠테이션 제목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3" name="본문 첫 번째 줄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본문 첫 번째 줄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사실 정보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사실 정보</a:t>
            </a:r>
          </a:p>
        </p:txBody>
      </p:sp>
      <p:sp>
        <p:nvSpPr>
          <p:cNvPr id="10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속성</a:t>
            </a:r>
          </a:p>
        </p:txBody>
      </p:sp>
      <p:sp>
        <p:nvSpPr>
          <p:cNvPr id="116" name="본문 첫 번째 줄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“멋진 인용구”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이미지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이미지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이미지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이미지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프레젠테이션 제목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3" name="저자 및 날짜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24" name="본문 첫 번째 줄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슬라이드 제목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슬라이드 제목</a:t>
            </a:r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44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61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섹션 제목</a:t>
            </a:r>
          </a:p>
        </p:txBody>
      </p:sp>
      <p:sp>
        <p:nvSpPr>
          <p:cNvPr id="72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8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8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89" name="의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의제 부제</a:t>
            </a:r>
          </a:p>
        </p:txBody>
      </p:sp>
      <p:sp>
        <p:nvSpPr>
          <p:cNvPr id="90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의제 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제목</a:t>
            </a:r>
          </a:p>
        </p:txBody>
      </p:sp>
      <p:sp>
        <p:nvSpPr>
          <p:cNvPr id="3" name="본문 첫 번째 줄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hyperlink" Target="https://commons.wikimedia.org/wiki/File:HTML5-logo.svg" TargetMode="External"/><Relationship Id="rId6" Type="http://schemas.openxmlformats.org/officeDocument/2006/relationships/image" Target="../media/image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rogramming Languag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Programming Language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1011 0000 1010 0011"/>
          <p:cNvSpPr txBox="1"/>
          <p:nvPr/>
        </p:nvSpPr>
        <p:spPr>
          <a:xfrm>
            <a:off x="3979163" y="2100002"/>
            <a:ext cx="16425673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1011 0000 1010 0011</a:t>
            </a:r>
          </a:p>
        </p:txBody>
      </p:sp>
      <p:sp>
        <p:nvSpPr>
          <p:cNvPr id="182" name="ADD ax, bx"/>
          <p:cNvSpPr txBox="1"/>
          <p:nvPr/>
        </p:nvSpPr>
        <p:spPr>
          <a:xfrm>
            <a:off x="7896910" y="5568250"/>
            <a:ext cx="8590180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ADD ax, bx</a:t>
            </a:r>
          </a:p>
        </p:txBody>
      </p:sp>
      <p:sp>
        <p:nvSpPr>
          <p:cNvPr id="183" name="x = 1 + 2"/>
          <p:cNvSpPr txBox="1"/>
          <p:nvPr/>
        </p:nvSpPr>
        <p:spPr>
          <a:xfrm>
            <a:off x="8830665" y="9036498"/>
            <a:ext cx="6722670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x = 1 + 2</a:t>
            </a:r>
          </a:p>
        </p:txBody>
      </p:sp>
      <p:pic>
        <p:nvPicPr>
          <p:cNvPr id="184" name="선 선" descr="선 선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5400000">
            <a:off x="11284628" y="4419695"/>
            <a:ext cx="1816071" cy="933420"/>
          </a:xfrm>
          <a:prstGeom prst="rect">
            <a:avLst/>
          </a:prstGeom>
        </p:spPr>
      </p:pic>
      <p:pic>
        <p:nvPicPr>
          <p:cNvPr id="186" name="선 선" descr="선 선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5400000">
            <a:off x="11283965" y="7968569"/>
            <a:ext cx="1816071" cy="93342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1011 0000 1010 0011"/>
          <p:cNvSpPr txBox="1"/>
          <p:nvPr/>
        </p:nvSpPr>
        <p:spPr>
          <a:xfrm>
            <a:off x="3979163" y="2100002"/>
            <a:ext cx="16425673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1011 0000 1010 0011</a:t>
            </a:r>
          </a:p>
        </p:txBody>
      </p:sp>
      <p:sp>
        <p:nvSpPr>
          <p:cNvPr id="190" name="ADD ax, bx"/>
          <p:cNvSpPr txBox="1"/>
          <p:nvPr/>
        </p:nvSpPr>
        <p:spPr>
          <a:xfrm>
            <a:off x="7896910" y="5568250"/>
            <a:ext cx="8590180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ADD ax, bx</a:t>
            </a:r>
          </a:p>
        </p:txBody>
      </p:sp>
      <p:sp>
        <p:nvSpPr>
          <p:cNvPr id="191" name="x = 1 + 2"/>
          <p:cNvSpPr txBox="1"/>
          <p:nvPr/>
        </p:nvSpPr>
        <p:spPr>
          <a:xfrm>
            <a:off x="8830665" y="9036498"/>
            <a:ext cx="6722670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x = 1 + 2</a:t>
            </a:r>
          </a:p>
        </p:txBody>
      </p:sp>
      <p:pic>
        <p:nvPicPr>
          <p:cNvPr id="192" name="선 선" descr="선 선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5400000">
            <a:off x="11284628" y="4419695"/>
            <a:ext cx="1816071" cy="933420"/>
          </a:xfrm>
          <a:prstGeom prst="rect">
            <a:avLst/>
          </a:prstGeom>
        </p:spPr>
      </p:pic>
      <p:pic>
        <p:nvPicPr>
          <p:cNvPr id="194" name="선 선" descr="선 선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5400000">
            <a:off x="11283965" y="7968569"/>
            <a:ext cx="1816071" cy="933420"/>
          </a:xfrm>
          <a:prstGeom prst="rect">
            <a:avLst/>
          </a:prstGeom>
        </p:spPr>
      </p:pic>
      <p:pic>
        <p:nvPicPr>
          <p:cNvPr id="196" name="선 선" descr="선 선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5400000">
            <a:off x="12476657" y="4419695"/>
            <a:ext cx="1816071" cy="933420"/>
          </a:xfrm>
          <a:prstGeom prst="rect">
            <a:avLst/>
          </a:prstGeom>
        </p:spPr>
      </p:pic>
      <p:pic>
        <p:nvPicPr>
          <p:cNvPr id="198" name="선 선" descr="선 선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5400000">
            <a:off x="12476657" y="7851030"/>
            <a:ext cx="1816071" cy="93342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스크린샷 2021-04-10 오전 12.17.17.png" descr="스크린샷 2021-04-10 오전 12.17.1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4104" y="-1"/>
            <a:ext cx="21215792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1280px-Tux.svg.png" descr="1280px-Tux.sv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55059" y="-75936"/>
            <a:ext cx="5298989" cy="6271850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lewing@isc.tamu.edu Larry Ewing and The GIMP"/>
          <p:cNvSpPr txBox="1"/>
          <p:nvPr/>
        </p:nvSpPr>
        <p:spPr>
          <a:xfrm>
            <a:off x="7478424" y="5942024"/>
            <a:ext cx="672571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lewing@isc.tamu.edu Larry Ewing and The GIMP</a:t>
            </a:r>
          </a:p>
        </p:txBody>
      </p:sp>
      <p:pic>
        <p:nvPicPr>
          <p:cNvPr id="205" name="2880px-Go_Logo_Blue.svg.png" descr="2880px-Go_Logo_Blue.sv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84367" y="1271255"/>
            <a:ext cx="8258410" cy="31026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2560px-React-icon.svg.png" descr="2560px-React-icon.sv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051746" y="5671425"/>
            <a:ext cx="10232989" cy="7231045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https://commons.wikimedia.org/wiki/File:HTML5-logo.svg…"/>
          <p:cNvSpPr txBox="1"/>
          <p:nvPr/>
        </p:nvSpPr>
        <p:spPr>
          <a:xfrm>
            <a:off x="1682349" y="11609068"/>
            <a:ext cx="7986066" cy="829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rPr u="sng">
                <a:hlinkClick r:id="rId5" invalidUrl="" action="" tgtFrame="" tooltip="" history="1" highlightClick="0" endSnd="0"/>
              </a:rPr>
              <a:t>https://commons.wikimedia.org/wiki/File:HTML5-logo.svg</a:t>
            </a:r>
          </a:p>
          <a:p>
            <a:pPr/>
            <a:r>
              <a:t>https://creativecommons.org/licenses/by/3.0</a:t>
            </a:r>
          </a:p>
        </p:txBody>
      </p:sp>
      <p:pic>
        <p:nvPicPr>
          <p:cNvPr id="208" name="HTML5_oval_logo.png" descr="HTML5_oval_logo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670378" y="6150914"/>
            <a:ext cx="6010007" cy="53377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https://github.com/wonjong-computer/2021"/>
          <p:cNvSpPr txBox="1"/>
          <p:nvPr/>
        </p:nvSpPr>
        <p:spPr>
          <a:xfrm>
            <a:off x="7498284" y="7150495"/>
            <a:ext cx="9387432" cy="647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700"/>
            </a:lvl1pPr>
          </a:lstStyle>
          <a:p>
            <a:pPr/>
            <a:r>
              <a:t>https://github.com/wonjong-computer/2021</a:t>
            </a:r>
          </a:p>
        </p:txBody>
      </p:sp>
      <p:pic>
        <p:nvPicPr>
          <p:cNvPr id="211" name="2880px-GitHub_logo_2013.svg.png" descr="2880px-GitHub_logo_2013.sv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98837" y="4794367"/>
            <a:ext cx="7186326" cy="19413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1596853855046.jpg" descr="159685385504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182" y="-1371161"/>
            <a:ext cx="16458322" cy="164583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1596853855046.jpg" descr="159685385504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182" y="-1371161"/>
            <a:ext cx="16458322" cy="164583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20191123_124756.jpg" descr="20191123_124756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158524" y="-1"/>
            <a:ext cx="10286957" cy="137159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20200920_200129.jpg" descr="20200920_200129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2286000"/>
            <a:ext cx="24384001" cy="1828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Eniac.jpg" descr="Eniac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17664" y="0"/>
            <a:ext cx="17948672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1011 0000 1010 0011"/>
          <p:cNvSpPr txBox="1"/>
          <p:nvPr/>
        </p:nvSpPr>
        <p:spPr>
          <a:xfrm>
            <a:off x="3979163" y="2100002"/>
            <a:ext cx="16425673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1011 0000 1010 0011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1011 0000 1010 0011"/>
          <p:cNvSpPr txBox="1"/>
          <p:nvPr/>
        </p:nvSpPr>
        <p:spPr>
          <a:xfrm>
            <a:off x="3979163" y="2100002"/>
            <a:ext cx="16425673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1011 0000 1010 0011</a:t>
            </a:r>
          </a:p>
        </p:txBody>
      </p:sp>
      <p:pic>
        <p:nvPicPr>
          <p:cNvPr id="165" name="700px-Blue-punch-card-front-horiz.png" descr="700px-Blue-punch-card-front-horiz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68446" y="10637620"/>
            <a:ext cx="6893709" cy="31021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1011 0000 1010 0011"/>
          <p:cNvSpPr txBox="1"/>
          <p:nvPr/>
        </p:nvSpPr>
        <p:spPr>
          <a:xfrm>
            <a:off x="3979163" y="2100002"/>
            <a:ext cx="16425673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1011 0000 1010 0011</a:t>
            </a:r>
          </a:p>
        </p:txBody>
      </p:sp>
      <p:sp>
        <p:nvSpPr>
          <p:cNvPr id="168" name="ADD ax, bx"/>
          <p:cNvSpPr txBox="1"/>
          <p:nvPr/>
        </p:nvSpPr>
        <p:spPr>
          <a:xfrm>
            <a:off x="7896910" y="5568250"/>
            <a:ext cx="8590180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ADD ax, bx</a:t>
            </a:r>
          </a:p>
        </p:txBody>
      </p:sp>
      <p:pic>
        <p:nvPicPr>
          <p:cNvPr id="169" name="선 선" descr="선 선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5400000">
            <a:off x="11284628" y="4419695"/>
            <a:ext cx="1816071" cy="933420"/>
          </a:xfrm>
          <a:prstGeom prst="rect">
            <a:avLst/>
          </a:prstGeom>
        </p:spPr>
      </p:pic>
      <p:pic>
        <p:nvPicPr>
          <p:cNvPr id="171" name="700px-Blue-punch-card-front-horiz.png" descr="700px-Blue-punch-card-front-horiz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468446" y="10637620"/>
            <a:ext cx="6893709" cy="31021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1011 0000 1010 0011"/>
          <p:cNvSpPr txBox="1"/>
          <p:nvPr/>
        </p:nvSpPr>
        <p:spPr>
          <a:xfrm>
            <a:off x="3979163" y="2100002"/>
            <a:ext cx="16425673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1011 0000 1010 0011</a:t>
            </a:r>
          </a:p>
        </p:txBody>
      </p:sp>
      <p:sp>
        <p:nvSpPr>
          <p:cNvPr id="174" name="ADD ax, bx"/>
          <p:cNvSpPr txBox="1"/>
          <p:nvPr/>
        </p:nvSpPr>
        <p:spPr>
          <a:xfrm>
            <a:off x="7896910" y="5568250"/>
            <a:ext cx="8590180" cy="2061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200"/>
            </a:lvl1pPr>
          </a:lstStyle>
          <a:p>
            <a:pPr/>
            <a:r>
              <a:t>ADD ax, bx</a:t>
            </a:r>
          </a:p>
        </p:txBody>
      </p:sp>
      <p:pic>
        <p:nvPicPr>
          <p:cNvPr id="175" name="선 선" descr="선 선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5400000">
            <a:off x="11284628" y="4419695"/>
            <a:ext cx="1816071" cy="933420"/>
          </a:xfrm>
          <a:prstGeom prst="rect">
            <a:avLst/>
          </a:prstGeom>
        </p:spPr>
      </p:pic>
      <p:pic>
        <p:nvPicPr>
          <p:cNvPr id="177" name="700px-Blue-punch-card-front-horiz.png" descr="700px-Blue-punch-card-front-horiz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468446" y="10637620"/>
            <a:ext cx="6893709" cy="31021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선 선" descr="선 선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12476657" y="4419695"/>
            <a:ext cx="1816071" cy="93342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